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56" r:id="rId3"/>
    <p:sldMasterId id="2147483768" r:id="rId4"/>
  </p:sldMasterIdLst>
  <p:sldIdLst>
    <p:sldId id="26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671E9D-9C29-4A5D-A550-10D360A848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92346C2-B839-41E8-A456-9F3C0C5D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KEGIATAN BELAJAR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AMY CINTYA FITRI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1101075002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Pendidikan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B.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Jepang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2A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7772400" cy="1066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/>
                <a:latin typeface="Comic Sans MS" pitchFamily="66" charset="0"/>
              </a:rPr>
              <a:t>INSTALASI MICROSOFT POWERPOINT</a:t>
            </a:r>
            <a:endParaRPr lang="en-US" sz="4000" dirty="0">
              <a:effectLst/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924800" cy="4648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Microsoft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Office Power Point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sebagai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salah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satu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aplikasi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diantara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aplikasi-aplikasi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office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lainnya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seperti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Microsoft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Word, </a:t>
            </a:r>
            <a:r>
              <a:rPr lang="fi-FI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Excel </a:t>
            </a:r>
            <a:r>
              <a:rPr lang="fi-FI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dan lain-lain, merupakan aplikasi yang digunakan </a:t>
            </a:r>
            <a:r>
              <a:rPr lang="fi-FI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untuk melakukan </a:t>
            </a:r>
            <a:r>
              <a:rPr lang="fi-FI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kegiatan presentasi, jadi anda dituntut </a:t>
            </a:r>
            <a:r>
              <a:rPr lang="fi-FI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untuk </a:t>
            </a:r>
            <a:r>
              <a:rPr lang="pt-BR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menguasai </a:t>
            </a:r>
            <a:r>
              <a:rPr lang="pt-BR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modul ini sampai anda </a:t>
            </a:r>
            <a:r>
              <a:rPr lang="pt-BR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dapat mempresentasikan 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dan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bertugas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sebagai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presenter.</a:t>
            </a:r>
          </a:p>
          <a:p>
            <a:pPr algn="l"/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	</a:t>
            </a:r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Untuk</a:t>
            </a: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penginstalan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Microsoft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Powerpoint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biasanya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proses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nn-NO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penginstalannya bersamaan dengan aplikasi-aplikasi Microsoft</a:t>
            </a:r>
          </a:p>
          <a:p>
            <a:pPr algn="l"/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Office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lainnya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seperti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Microsoft Word, Microsoft Excel. Dan</a:t>
            </a:r>
          </a:p>
          <a:p>
            <a:pPr algn="l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proses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penginstalannya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pada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dasarnya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semuanya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sama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.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Yaitu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dengan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memasukkan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CD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drivernya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ke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dalam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CD Room,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ikuti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instruksi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yang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diberikan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masukkan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serial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numbernya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ikuti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instruksi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berikutnya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akhiri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dengan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finish.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Kemudian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kita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telah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dapat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mengoperasikan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microsoft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office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powerpoint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yang</a:t>
            </a:r>
          </a:p>
          <a:p>
            <a:pPr algn="l"/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telah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terinstal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tadi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dissolve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8077200" cy="12953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omic Sans MS" pitchFamily="66" charset="0"/>
              </a:rPr>
              <a:t>MENGOPERASIKAN MICROSOFT POWER POINT</a:t>
            </a:r>
            <a:endParaRPr lang="en-US" sz="3600" dirty="0">
              <a:effectLst/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4191000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Ada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banyak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langkah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dalam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memulai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mengoperasikan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Microsoft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Powerpoint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tapi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pada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dasarnya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sama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Sebagai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contoh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dalam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hal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ini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kami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menggunakan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Windows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Xp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Professional Office 2003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langkah-langkah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ditempuh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secara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umum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:</a:t>
            </a:r>
          </a:p>
          <a:p>
            <a:pPr algn="l"/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Klik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Start,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pilih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All Programs,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Pilih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Microsoft Office,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Klik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Microsoft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Office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Powerpoint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2003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seperti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pada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gambar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1.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382000" cy="6324600"/>
          </a:xfrm>
        </p:spPr>
        <p:txBody>
          <a:bodyPr/>
          <a:lstStyle/>
          <a:p>
            <a:pPr algn="l"/>
            <a:r>
              <a:rPr lang="en-US" dirty="0" err="1" smtClean="0">
                <a:latin typeface="Comic Sans MS" pitchFamily="66" charset="0"/>
              </a:rPr>
              <a:t>Gambar</a:t>
            </a:r>
            <a:r>
              <a:rPr lang="en-US" dirty="0" smtClean="0">
                <a:latin typeface="Comic Sans MS" pitchFamily="66" charset="0"/>
              </a:rPr>
              <a:t> 1</a:t>
            </a:r>
            <a:endParaRPr lang="en-US" dirty="0">
              <a:latin typeface="Comic Sans MS" pitchFamily="66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799" y="838200"/>
            <a:ext cx="853440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077200" cy="137160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Comic Sans MS" pitchFamily="66" charset="0"/>
              </a:rPr>
              <a:t>Setelah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mengikuti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langkah-langkah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tersebut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segera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akan</a:t>
            </a: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r>
              <a:rPr lang="en-US" sz="2000" dirty="0" err="1">
                <a:latin typeface="Comic Sans MS" pitchFamily="66" charset="0"/>
              </a:rPr>
              <a:t>tampil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lembaran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kerja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i="1" dirty="0">
                <a:latin typeface="Comic Sans MS" pitchFamily="66" charset="0"/>
              </a:rPr>
              <a:t>Microsoft PowerPoint </a:t>
            </a:r>
            <a:r>
              <a:rPr lang="en-US" sz="2000" i="1" dirty="0" err="1">
                <a:latin typeface="Comic Sans MS" pitchFamily="66" charset="0"/>
              </a:rPr>
              <a:t>seperti</a:t>
            </a:r>
            <a:r>
              <a:rPr lang="en-US" sz="2000" i="1" dirty="0">
                <a:latin typeface="Comic Sans MS" pitchFamily="66" charset="0"/>
              </a:rPr>
              <a:t> </a:t>
            </a:r>
            <a:r>
              <a:rPr lang="en-US" sz="2000" i="1" dirty="0" err="1">
                <a:latin typeface="Comic Sans MS" pitchFamily="66" charset="0"/>
              </a:rPr>
              <a:t>Gambar</a:t>
            </a:r>
            <a:r>
              <a:rPr lang="en-US" sz="2000" i="1" dirty="0">
                <a:latin typeface="Comic Sans MS" pitchFamily="66" charset="0"/>
              </a:rPr>
              <a:t> 2.</a:t>
            </a:r>
            <a:br>
              <a:rPr lang="en-US" sz="2000" i="1" dirty="0">
                <a:latin typeface="Comic Sans MS" pitchFamily="66" charset="0"/>
              </a:rPr>
            </a:br>
            <a:r>
              <a:rPr lang="en-US" sz="2000" dirty="0" err="1">
                <a:latin typeface="Comic Sans MS" pitchFamily="66" charset="0"/>
              </a:rPr>
              <a:t>berikut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ini</a:t>
            </a:r>
            <a:r>
              <a:rPr lang="en-US" sz="2000" dirty="0">
                <a:latin typeface="Comic Sans MS" pitchFamily="66" charset="0"/>
              </a:rPr>
              <a:t> 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3820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>
                <a:latin typeface="Comic Sans MS" pitchFamily="66" charset="0"/>
              </a:rPr>
              <a:t>Gambar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5849469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229600" cy="4648200"/>
          </a:xfrm>
        </p:spPr>
        <p:txBody>
          <a:bodyPr>
            <a:normAutofit/>
          </a:bodyPr>
          <a:lstStyle/>
          <a:p>
            <a:pPr algn="l"/>
            <a:r>
              <a:rPr lang="nn-NO" sz="2400" dirty="0" smtClean="0"/>
              <a:t>	</a:t>
            </a:r>
            <a:r>
              <a:rPr lang="nn-NO" sz="2400" dirty="0" smtClean="0">
                <a:latin typeface="Comic Sans MS" pitchFamily="66" charset="0"/>
              </a:rPr>
              <a:t>Untuk Mengakhiri Microsoft powerpoint bisa juga dilakukan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berbagai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cara</a:t>
            </a:r>
            <a:r>
              <a:rPr lang="en-US" sz="2400" dirty="0" smtClean="0">
                <a:latin typeface="Comic Sans MS" pitchFamily="66" charset="0"/>
              </a:rPr>
              <a:t>. </a:t>
            </a:r>
            <a:r>
              <a:rPr lang="en-US" sz="2400" dirty="0" err="1" smtClean="0">
                <a:latin typeface="Comic Sans MS" pitchFamily="66" charset="0"/>
              </a:rPr>
              <a:t>Tetapi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umumnya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memilih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i="1" dirty="0" smtClean="0">
                <a:latin typeface="Comic Sans MS" pitchFamily="66" charset="0"/>
              </a:rPr>
              <a:t>exit </a:t>
            </a:r>
            <a:r>
              <a:rPr lang="en-US" sz="2400" b="1" i="1" dirty="0" err="1" smtClean="0">
                <a:latin typeface="Comic Sans MS" pitchFamily="66" charset="0"/>
              </a:rPr>
              <a:t>dari</a:t>
            </a:r>
            <a:r>
              <a:rPr lang="en-US" sz="2400" b="1" i="1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menu </a:t>
            </a:r>
            <a:r>
              <a:rPr lang="en-US" sz="2400" b="1" i="1" dirty="0">
                <a:latin typeface="Comic Sans MS" pitchFamily="66" charset="0"/>
              </a:rPr>
              <a:t>file. </a:t>
            </a:r>
            <a:r>
              <a:rPr lang="en-US" sz="2400" b="1" i="1" dirty="0" err="1">
                <a:latin typeface="Comic Sans MS" pitchFamily="66" charset="0"/>
              </a:rPr>
              <a:t>Untuk</a:t>
            </a:r>
            <a:r>
              <a:rPr lang="en-US" sz="2400" b="1" i="1" dirty="0">
                <a:latin typeface="Comic Sans MS" pitchFamily="66" charset="0"/>
              </a:rPr>
              <a:t> </a:t>
            </a:r>
            <a:r>
              <a:rPr lang="en-US" sz="2400" b="1" i="1" dirty="0" err="1">
                <a:latin typeface="Comic Sans MS" pitchFamily="66" charset="0"/>
              </a:rPr>
              <a:t>jelasnya</a:t>
            </a:r>
            <a:r>
              <a:rPr lang="en-US" sz="2400" b="1" i="1" dirty="0">
                <a:latin typeface="Comic Sans MS" pitchFamily="66" charset="0"/>
              </a:rPr>
              <a:t> </a:t>
            </a:r>
            <a:r>
              <a:rPr lang="en-US" sz="2400" b="1" i="1" dirty="0" err="1">
                <a:latin typeface="Comic Sans MS" pitchFamily="66" charset="0"/>
              </a:rPr>
              <a:t>dengan</a:t>
            </a:r>
            <a:r>
              <a:rPr lang="en-US" sz="2400" b="1" i="1" dirty="0">
                <a:latin typeface="Comic Sans MS" pitchFamily="66" charset="0"/>
              </a:rPr>
              <a:t> </a:t>
            </a:r>
            <a:r>
              <a:rPr lang="en-US" sz="2400" b="1" i="1" dirty="0" err="1">
                <a:latin typeface="Comic Sans MS" pitchFamily="66" charset="0"/>
              </a:rPr>
              <a:t>menggunakan</a:t>
            </a:r>
            <a:r>
              <a:rPr lang="en-US" sz="2400" b="1" i="1" dirty="0">
                <a:latin typeface="Comic Sans MS" pitchFamily="66" charset="0"/>
              </a:rPr>
              <a:t> </a:t>
            </a:r>
            <a:r>
              <a:rPr lang="en-US" sz="2400" b="1" i="1" dirty="0" err="1" smtClean="0">
                <a:latin typeface="Comic Sans MS" pitchFamily="66" charset="0"/>
              </a:rPr>
              <a:t>langkah-langkah</a:t>
            </a:r>
            <a:r>
              <a:rPr lang="en-US" sz="2400" b="1" i="1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berikut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; </a:t>
            </a:r>
            <a:r>
              <a:rPr lang="en-US" sz="2400" dirty="0" err="1">
                <a:latin typeface="Comic Sans MS" pitchFamily="66" charset="0"/>
              </a:rPr>
              <a:t>klik</a:t>
            </a:r>
            <a:r>
              <a:rPr lang="en-US" sz="2400" dirty="0">
                <a:latin typeface="Comic Sans MS" pitchFamily="66" charset="0"/>
              </a:rPr>
              <a:t> menu file 2 x 􀃆 </a:t>
            </a:r>
            <a:r>
              <a:rPr lang="en-US" sz="2400" dirty="0" err="1">
                <a:latin typeface="Comic Sans MS" pitchFamily="66" charset="0"/>
              </a:rPr>
              <a:t>klik</a:t>
            </a:r>
            <a:r>
              <a:rPr lang="en-US" sz="2400" dirty="0">
                <a:latin typeface="Comic Sans MS" pitchFamily="66" charset="0"/>
              </a:rPr>
              <a:t> exit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klik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tanda</a:t>
            </a:r>
            <a:r>
              <a:rPr lang="en-US" sz="2400" dirty="0">
                <a:latin typeface="Comic Sans MS" pitchFamily="66" charset="0"/>
              </a:rPr>
              <a:t> close </a:t>
            </a:r>
            <a:r>
              <a:rPr lang="en-US" sz="2400" dirty="0" err="1" smtClean="0">
                <a:latin typeface="Comic Sans MS" pitchFamily="66" charset="0"/>
              </a:rPr>
              <a:t>pada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lembaran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kerja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sudut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kanan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atas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Lihat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gambar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3</a:t>
            </a:r>
          </a:p>
          <a:p>
            <a:pPr algn="l"/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001000" cy="61722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latin typeface="Comic Sans MS" pitchFamily="66" charset="0"/>
              </a:rPr>
              <a:t>Gambar</a:t>
            </a:r>
            <a:r>
              <a:rPr lang="en-US" sz="2400" dirty="0" smtClean="0">
                <a:latin typeface="Comic Sans MS" pitchFamily="66" charset="0"/>
              </a:rPr>
              <a:t>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762000"/>
            <a:ext cx="6095999" cy="527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7391400" y="609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99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838200" y="35814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4038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</p:spTree>
  </p:cSld>
  <p:clrMapOvr>
    <a:masterClrMapping/>
  </p:clrMapOvr>
  <p:transition>
    <p:pull dir="d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077200" cy="57912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Diharapkan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kepada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anda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untuk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membiasakan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diri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dalam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melihat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berbagai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fitur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terdapat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dalam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Powerpoint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sebab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pada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pembahasan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mendatang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akan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dibahas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mengenai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menu-menu yang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dimiliki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pada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powerpoint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.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Proses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penginstalan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microsoft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office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harus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dilakukan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secara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teliti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sebab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dengan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jika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terjadi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kesahalan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akan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mic Sans MS" pitchFamily="66" charset="0"/>
              </a:rPr>
              <a:t>menghambat</a:t>
            </a:r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proses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fi-FI" sz="2400" dirty="0" smtClean="0">
                <a:solidFill>
                  <a:schemeClr val="accent2"/>
                </a:solidFill>
                <a:latin typeface="Comic Sans MS" pitchFamily="66" charset="0"/>
              </a:rPr>
              <a:t>pekerjaan </a:t>
            </a:r>
            <a:r>
              <a:rPr lang="fi-FI" sz="2400" dirty="0">
                <a:solidFill>
                  <a:schemeClr val="accent2"/>
                </a:solidFill>
                <a:latin typeface="Comic Sans MS" pitchFamily="66" charset="0"/>
              </a:rPr>
              <a:t>yang anda akan </a:t>
            </a:r>
            <a:r>
              <a:rPr lang="fi-FI" sz="2400" dirty="0" smtClean="0">
                <a:solidFill>
                  <a:schemeClr val="accent2"/>
                </a:solidFill>
                <a:latin typeface="Comic Sans MS" pitchFamily="66" charset="0"/>
              </a:rPr>
              <a:t>lakukan.</a:t>
            </a:r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181600"/>
            <a:ext cx="7772400" cy="10677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TERIMAKASIH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175</TotalTime>
  <Words>136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Verve</vt:lpstr>
      <vt:lpstr>Opulent</vt:lpstr>
      <vt:lpstr>Foundry</vt:lpstr>
      <vt:lpstr>Metro</vt:lpstr>
      <vt:lpstr>KEGIATAN BELAJAR 1</vt:lpstr>
      <vt:lpstr>INSTALASI MICROSOFT POWERPOINT</vt:lpstr>
      <vt:lpstr>MENGOPERASIKAN MICROSOFT POWER POINT</vt:lpstr>
      <vt:lpstr>Slide 4</vt:lpstr>
      <vt:lpstr>Setelah anda mengikuti langkah-langkah tersebut segera akan tampil lembaran kerja Microsoft PowerPoint seperti Gambar 2. berikut ini ;</vt:lpstr>
      <vt:lpstr>Slide 6</vt:lpstr>
      <vt:lpstr>Gambar 3         </vt:lpstr>
      <vt:lpstr>Slide 8</vt:lpstr>
      <vt:lpstr>TERIMAKASIH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20</cp:revision>
  <dcterms:created xsi:type="dcterms:W3CDTF">2012-03-16T07:25:13Z</dcterms:created>
  <dcterms:modified xsi:type="dcterms:W3CDTF">2012-03-26T13:44:39Z</dcterms:modified>
</cp:coreProperties>
</file>