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7300D-9B1D-4F22-BB47-6A67BCE7B642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5E85D-89F8-4EC1-AF35-69A3D04DBA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5E85D-89F8-4EC1-AF35-69A3D04DBAE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56AF-5787-4B7E-8776-BC115D7F9EC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B707-D108-488F-ACE6-B7DD317A0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56AF-5787-4B7E-8776-BC115D7F9EC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B707-D108-488F-ACE6-B7DD317A0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56AF-5787-4B7E-8776-BC115D7F9EC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B707-D108-488F-ACE6-B7DD317A0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F3756AF-5787-4B7E-8776-BC115D7F9EC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9A2B707-D108-488F-ACE6-B7DD317A0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F3756AF-5787-4B7E-8776-BC115D7F9EC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B707-D108-488F-ACE6-B7DD317A0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F3756AF-5787-4B7E-8776-BC115D7F9EC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9A2B707-D108-488F-ACE6-B7DD317A048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F3756AF-5787-4B7E-8776-BC115D7F9EC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9A2B707-D108-488F-ACE6-B7DD317A0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F3756AF-5787-4B7E-8776-BC115D7F9EC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9A2B707-D108-488F-ACE6-B7DD317A0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56AF-5787-4B7E-8776-BC115D7F9EC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B707-D108-488F-ACE6-B7DD317A0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F3756AF-5787-4B7E-8776-BC115D7F9EC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9A2B707-D108-488F-ACE6-B7DD317A0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F3756AF-5787-4B7E-8776-BC115D7F9EC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9A2B707-D108-488F-ACE6-B7DD317A0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56AF-5787-4B7E-8776-BC115D7F9EC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B707-D108-488F-ACE6-B7DD317A0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F3756AF-5787-4B7E-8776-BC115D7F9EC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9A2B707-D108-488F-ACE6-B7DD317A0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56AF-5787-4B7E-8776-BC115D7F9EC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B707-D108-488F-ACE6-B7DD317A0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56AF-5787-4B7E-8776-BC115D7F9EC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B707-D108-488F-ACE6-B7DD317A0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56AF-5787-4B7E-8776-BC115D7F9EC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B707-D108-488F-ACE6-B7DD317A0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56AF-5787-4B7E-8776-BC115D7F9EC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B707-D108-488F-ACE6-B7DD317A0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56AF-5787-4B7E-8776-BC115D7F9EC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B707-D108-488F-ACE6-B7DD317A0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56AF-5787-4B7E-8776-BC115D7F9EC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B707-D108-488F-ACE6-B7DD317A0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56AF-5787-4B7E-8776-BC115D7F9EC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B707-D108-488F-ACE6-B7DD317A0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56AF-5787-4B7E-8776-BC115D7F9EC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B707-D108-488F-ACE6-B7DD317A0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56AF-5787-4B7E-8776-BC115D7F9EC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9A2B707-D108-488F-ACE6-B7DD317A04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3756AF-5787-4B7E-8776-BC115D7F9EC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A2B707-D108-488F-ACE6-B7DD317A048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F3756AF-5787-4B7E-8776-BC115D7F9EC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9A2B707-D108-488F-ACE6-B7DD317A0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7772400" cy="5638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AMY </a:t>
            </a:r>
            <a:r>
              <a:rPr lang="en-US" dirty="0" smtClean="0">
                <a:solidFill>
                  <a:srgbClr val="C00000"/>
                </a:solidFill>
              </a:rPr>
              <a:t>CINTYA FITRI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1101075002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err="1" smtClean="0">
                <a:solidFill>
                  <a:srgbClr val="C00000"/>
                </a:solidFill>
              </a:rPr>
              <a:t>B.Jepang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KEGIATAN BELAJAR 4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Mencetak</a:t>
            </a:r>
            <a:r>
              <a:rPr lang="en-US" b="1" dirty="0" smtClean="0"/>
              <a:t> File </a:t>
            </a:r>
            <a:r>
              <a:rPr lang="en-US" b="1" dirty="0" err="1" smtClean="0"/>
              <a:t>Presentasi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FFC000"/>
                </a:solidFill>
              </a:rPr>
              <a:t>Langkah-langkah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yang </a:t>
            </a:r>
            <a:r>
              <a:rPr lang="en-US" dirty="0" err="1">
                <a:solidFill>
                  <a:srgbClr val="FFC000"/>
                </a:solidFill>
              </a:rPr>
              <a:t>ditempuh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dalam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proses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pencetakan</a:t>
            </a:r>
            <a:endParaRPr lang="en-US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dirty="0" err="1">
                <a:solidFill>
                  <a:srgbClr val="FFC000"/>
                </a:solidFill>
              </a:rPr>
              <a:t>pada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powerpoint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yaitu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jika</a:t>
            </a:r>
            <a:r>
              <a:rPr lang="en-US" dirty="0">
                <a:solidFill>
                  <a:srgbClr val="FFC000"/>
                </a:solidFill>
              </a:rPr>
              <a:t> slide </a:t>
            </a:r>
            <a:r>
              <a:rPr lang="en-US" dirty="0" err="1">
                <a:solidFill>
                  <a:srgbClr val="FFC000"/>
                </a:solidFill>
              </a:rPr>
              <a:t>powerpoint</a:t>
            </a:r>
            <a:r>
              <a:rPr lang="en-US" dirty="0">
                <a:solidFill>
                  <a:srgbClr val="FFC000"/>
                </a:solidFill>
              </a:rPr>
              <a:t> yang </a:t>
            </a:r>
            <a:r>
              <a:rPr lang="en-US" dirty="0" err="1">
                <a:solidFill>
                  <a:srgbClr val="FFC000"/>
                </a:solidFill>
              </a:rPr>
              <a:t>anda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buat</a:t>
            </a:r>
            <a:endParaRPr lang="en-US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dirty="0" err="1">
                <a:solidFill>
                  <a:srgbClr val="FFC000"/>
                </a:solidFill>
              </a:rPr>
              <a:t>memang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sudah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siap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melalui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proses</a:t>
            </a:r>
            <a:r>
              <a:rPr lang="en-US" dirty="0">
                <a:solidFill>
                  <a:srgbClr val="FFC000"/>
                </a:solidFill>
              </a:rPr>
              <a:t> editing </a:t>
            </a:r>
            <a:r>
              <a:rPr lang="en-US" dirty="0" err="1">
                <a:solidFill>
                  <a:srgbClr val="FFC000"/>
                </a:solidFill>
              </a:rPr>
              <a:t>untuk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siap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cetak</a:t>
            </a:r>
            <a:r>
              <a:rPr lang="en-US" dirty="0" smtClean="0">
                <a:solidFill>
                  <a:srgbClr val="FFC000"/>
                </a:solidFill>
              </a:rPr>
              <a:t>.</a:t>
            </a:r>
          </a:p>
          <a:p>
            <a:pPr>
              <a:buNone/>
            </a:pPr>
            <a:r>
              <a:rPr lang="en-US" dirty="0" err="1" smtClean="0">
                <a:solidFill>
                  <a:srgbClr val="FFC000"/>
                </a:solidFill>
              </a:rPr>
              <a:t>langkah</a:t>
            </a:r>
            <a:r>
              <a:rPr lang="en-US" dirty="0" smtClean="0">
                <a:solidFill>
                  <a:srgbClr val="FFC000"/>
                </a:solidFill>
              </a:rPr>
              <a:t>-</a:t>
            </a:r>
            <a:r>
              <a:rPr lang="en-US" dirty="0" err="1" smtClean="0">
                <a:solidFill>
                  <a:srgbClr val="FFC000"/>
                </a:solidFill>
              </a:rPr>
              <a:t>langkahnya</a:t>
            </a:r>
            <a:r>
              <a:rPr lang="en-US" dirty="0">
                <a:solidFill>
                  <a:srgbClr val="FFC000"/>
                </a:solidFill>
              </a:rPr>
              <a:t>;</a:t>
            </a:r>
          </a:p>
          <a:p>
            <a:pPr>
              <a:buNone/>
            </a:pPr>
            <a:r>
              <a:rPr lang="en-US" dirty="0" err="1">
                <a:solidFill>
                  <a:srgbClr val="FFC000"/>
                </a:solidFill>
              </a:rPr>
              <a:t>Klik</a:t>
            </a:r>
            <a:r>
              <a:rPr lang="en-US" dirty="0">
                <a:solidFill>
                  <a:srgbClr val="FFC000"/>
                </a:solidFill>
              </a:rPr>
              <a:t> file, </a:t>
            </a:r>
            <a:r>
              <a:rPr lang="en-US" dirty="0" err="1">
                <a:solidFill>
                  <a:srgbClr val="FFC000"/>
                </a:solidFill>
              </a:rPr>
              <a:t>pilih</a:t>
            </a:r>
            <a:r>
              <a:rPr lang="en-US" dirty="0">
                <a:solidFill>
                  <a:srgbClr val="FFC000"/>
                </a:solidFill>
              </a:rPr>
              <a:t> print </a:t>
            </a:r>
            <a:r>
              <a:rPr lang="en-US" dirty="0" err="1">
                <a:solidFill>
                  <a:srgbClr val="FFC000"/>
                </a:solidFill>
              </a:rPr>
              <a:t>atau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tekan</a:t>
            </a:r>
            <a:r>
              <a:rPr lang="en-US" dirty="0">
                <a:solidFill>
                  <a:srgbClr val="FFC000"/>
                </a:solidFill>
              </a:rPr>
              <a:t> shortcut menu print , </a:t>
            </a:r>
            <a:r>
              <a:rPr lang="en-US" dirty="0" err="1">
                <a:solidFill>
                  <a:srgbClr val="FFC000"/>
                </a:solidFill>
              </a:rPr>
              <a:t>tapi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jika</a:t>
            </a:r>
            <a:endParaRPr lang="en-US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fi-FI" dirty="0">
                <a:solidFill>
                  <a:srgbClr val="FFC000"/>
                </a:solidFill>
              </a:rPr>
              <a:t>anda ingin melakukan pengaturan tersendiri maka lakukan</a:t>
            </a:r>
          </a:p>
          <a:p>
            <a:pPr>
              <a:buNone/>
            </a:pPr>
            <a:r>
              <a:rPr lang="en-US" dirty="0" err="1">
                <a:solidFill>
                  <a:srgbClr val="FFC000"/>
                </a:solidFill>
              </a:rPr>
              <a:t>dengan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menekan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tompol</a:t>
            </a:r>
            <a:r>
              <a:rPr lang="en-US" dirty="0">
                <a:solidFill>
                  <a:srgbClr val="FFC000"/>
                </a:solidFill>
              </a:rPr>
              <a:t> keyboard (Ctrl + P) </a:t>
            </a:r>
            <a:r>
              <a:rPr lang="en-US" dirty="0" err="1">
                <a:solidFill>
                  <a:srgbClr val="FFC000"/>
                </a:solidFill>
              </a:rPr>
              <a:t>maka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akan</a:t>
            </a:r>
            <a:endParaRPr lang="en-US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dirty="0" err="1">
                <a:solidFill>
                  <a:srgbClr val="FFC000"/>
                </a:solidFill>
              </a:rPr>
              <a:t>m</a:t>
            </a:r>
            <a:r>
              <a:rPr lang="en-US" dirty="0" err="1" smtClean="0">
                <a:solidFill>
                  <a:srgbClr val="FFC000"/>
                </a:solidFill>
              </a:rPr>
              <a:t>uncul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kotak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dialog </a:t>
            </a:r>
            <a:r>
              <a:rPr lang="en-US" dirty="0" err="1">
                <a:solidFill>
                  <a:srgbClr val="FFC000"/>
                </a:solidFill>
              </a:rPr>
              <a:t>seperti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gambar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219200"/>
            <a:ext cx="421957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Fitur-Fitur</a:t>
            </a:r>
            <a:r>
              <a:rPr lang="en-US" b="1" dirty="0"/>
              <a:t> </a:t>
            </a:r>
            <a:r>
              <a:rPr lang="en-US" b="1" dirty="0" err="1"/>
              <a:t>Dasar</a:t>
            </a:r>
            <a:r>
              <a:rPr lang="en-US" b="1" dirty="0"/>
              <a:t> </a:t>
            </a:r>
            <a:r>
              <a:rPr lang="en-US" b="1" dirty="0" err="1"/>
              <a:t>Pencetakan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505200" y="1905000"/>
            <a:ext cx="406367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0" y="1828800"/>
            <a:ext cx="312534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/>
              <a:t>Perhatikan</a:t>
            </a:r>
            <a:r>
              <a:rPr lang="en-US" sz="2800" dirty="0"/>
              <a:t> </a:t>
            </a:r>
            <a:r>
              <a:rPr lang="en-US" sz="2800" dirty="0" err="1" smtClean="0"/>
              <a:t>gambar</a:t>
            </a:r>
            <a:endParaRPr lang="en-US" sz="2800" dirty="0" smtClean="0"/>
          </a:p>
          <a:p>
            <a:r>
              <a:rPr lang="en-US" sz="2800" dirty="0" err="1" smtClean="0"/>
              <a:t>berikut</a:t>
            </a:r>
            <a:r>
              <a:rPr lang="en-US" sz="2800" dirty="0" smtClean="0"/>
              <a:t> </a:t>
            </a:r>
            <a:r>
              <a:rPr lang="en-US" sz="2800" dirty="0"/>
              <a:t>in;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38912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Hal-</a:t>
            </a:r>
            <a:r>
              <a:rPr lang="en-US" dirty="0" err="1">
                <a:solidFill>
                  <a:srgbClr val="FF0000"/>
                </a:solidFill>
              </a:rPr>
              <a:t>hal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perlu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untuk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diperhatikan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antara</a:t>
            </a:r>
            <a:r>
              <a:rPr lang="en-US" dirty="0">
                <a:solidFill>
                  <a:srgbClr val="FF0000"/>
                </a:solidFill>
              </a:rPr>
              <a:t> lain :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- </a:t>
            </a:r>
            <a:r>
              <a:rPr lang="en-US" dirty="0" err="1">
                <a:solidFill>
                  <a:srgbClr val="FF0000"/>
                </a:solidFill>
              </a:rPr>
              <a:t>jenis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nama</a:t>
            </a:r>
            <a:r>
              <a:rPr lang="en-US" dirty="0">
                <a:solidFill>
                  <a:srgbClr val="FF0000"/>
                </a:solidFill>
              </a:rPr>
              <a:t> printer yang </a:t>
            </a:r>
            <a:r>
              <a:rPr lang="en-US" dirty="0" err="1">
                <a:solidFill>
                  <a:srgbClr val="FF0000"/>
                </a:solidFill>
              </a:rPr>
              <a:t>digunakan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- print rage : </a:t>
            </a:r>
            <a:r>
              <a:rPr lang="en-US" dirty="0" err="1">
                <a:solidFill>
                  <a:srgbClr val="FF0000"/>
                </a:solidFill>
              </a:rPr>
              <a:t>seluruh</a:t>
            </a:r>
            <a:r>
              <a:rPr lang="en-US" dirty="0">
                <a:solidFill>
                  <a:srgbClr val="FF0000"/>
                </a:solidFill>
              </a:rPr>
              <a:t> slide, </a:t>
            </a:r>
            <a:r>
              <a:rPr lang="en-US" dirty="0" err="1">
                <a:solidFill>
                  <a:srgbClr val="FF0000"/>
                </a:solidFill>
              </a:rPr>
              <a:t>atau</a:t>
            </a:r>
            <a:r>
              <a:rPr lang="en-US" dirty="0">
                <a:solidFill>
                  <a:srgbClr val="FF0000"/>
                </a:solidFill>
              </a:rPr>
              <a:t> slide </a:t>
            </a:r>
            <a:r>
              <a:rPr lang="en-US" dirty="0" err="1">
                <a:solidFill>
                  <a:srgbClr val="FF0000"/>
                </a:solidFill>
              </a:rPr>
              <a:t>tertentu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- </a:t>
            </a:r>
            <a:r>
              <a:rPr lang="en-US" dirty="0" err="1">
                <a:solidFill>
                  <a:srgbClr val="FF0000"/>
                </a:solidFill>
              </a:rPr>
              <a:t>jumlah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pencetakan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- Print </a:t>
            </a:r>
            <a:r>
              <a:rPr lang="en-US" dirty="0" err="1">
                <a:solidFill>
                  <a:srgbClr val="FF0000"/>
                </a:solidFill>
              </a:rPr>
              <a:t>sebagai</a:t>
            </a:r>
            <a:r>
              <a:rPr lang="en-US" dirty="0">
                <a:solidFill>
                  <a:srgbClr val="FF0000"/>
                </a:solidFill>
              </a:rPr>
              <a:t> : slide </a:t>
            </a:r>
            <a:r>
              <a:rPr lang="en-US" dirty="0" err="1">
                <a:solidFill>
                  <a:srgbClr val="FF0000"/>
                </a:solidFill>
              </a:rPr>
              <a:t>atau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sebagai</a:t>
            </a:r>
            <a:r>
              <a:rPr lang="en-US" dirty="0">
                <a:solidFill>
                  <a:srgbClr val="FF0000"/>
                </a:solidFill>
              </a:rPr>
              <a:t> hand out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- Print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Gray scale </a:t>
            </a:r>
            <a:r>
              <a:rPr lang="en-US" dirty="0" err="1">
                <a:solidFill>
                  <a:srgbClr val="FF0000"/>
                </a:solidFill>
              </a:rPr>
              <a:t>atau</a:t>
            </a:r>
            <a:r>
              <a:rPr lang="en-US" dirty="0">
                <a:solidFill>
                  <a:srgbClr val="FF0000"/>
                </a:solidFill>
              </a:rPr>
              <a:t> black white</a:t>
            </a:r>
          </a:p>
          <a:p>
            <a:pPr>
              <a:buNone/>
            </a:pPr>
            <a:r>
              <a:rPr lang="sv-SE" dirty="0">
                <a:solidFill>
                  <a:srgbClr val="FF0000"/>
                </a:solidFill>
              </a:rPr>
              <a:t>Apabila semuanya sudah tertata dengan </a:t>
            </a:r>
            <a:r>
              <a:rPr lang="sv-SE" dirty="0" smtClean="0">
                <a:solidFill>
                  <a:srgbClr val="FF0000"/>
                </a:solidFill>
              </a:rPr>
              <a:t>benar,</a:t>
            </a:r>
          </a:p>
          <a:p>
            <a:pPr>
              <a:buNone/>
            </a:pPr>
            <a:r>
              <a:rPr lang="sv-SE" dirty="0" smtClean="0">
                <a:solidFill>
                  <a:srgbClr val="FF0000"/>
                </a:solidFill>
              </a:rPr>
              <a:t>maka proses </a:t>
            </a:r>
            <a:r>
              <a:rPr lang="en-US" dirty="0" err="1" smtClean="0">
                <a:solidFill>
                  <a:srgbClr val="FF0000"/>
                </a:solidFill>
              </a:rPr>
              <a:t>pencetakan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sudah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dapat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dilakukan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5410200"/>
            <a:ext cx="83058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66"/>
                </a:solidFill>
              </a:rPr>
              <a:t>TERIMA KASIH</a:t>
            </a:r>
            <a:endParaRPr lang="en-US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low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</TotalTime>
  <Words>139</Words>
  <Application>Microsoft Office PowerPoint</Application>
  <PresentationFormat>On-screen Show (4:3)</PresentationFormat>
  <Paragraphs>23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Flow</vt:lpstr>
      <vt:lpstr>Verve</vt:lpstr>
      <vt:lpstr>AMY CINTYA FITRI 1101075002 B.Jepang  KEGIATAN BELAJAR 4 </vt:lpstr>
      <vt:lpstr>Mencetak File Presentasi</vt:lpstr>
      <vt:lpstr>Slide 3</vt:lpstr>
      <vt:lpstr>Fitur-Fitur Dasar Pencetakan</vt:lpstr>
      <vt:lpstr>Slide 5</vt:lpstr>
      <vt:lpstr>TERIMA KASIH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AMY CINTYA FITRI 1101075002 B.Jepang </dc:title>
  <dc:creator>WARNET RAYA</dc:creator>
  <cp:lastModifiedBy>Toshiba</cp:lastModifiedBy>
  <cp:revision>4</cp:revision>
  <dcterms:created xsi:type="dcterms:W3CDTF">2012-03-25T13:33:37Z</dcterms:created>
  <dcterms:modified xsi:type="dcterms:W3CDTF">2012-03-26T13:39:40Z</dcterms:modified>
</cp:coreProperties>
</file>