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</p:sldMasterIdLst>
  <p:sldIdLst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Kegiatan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belajar</a:t>
            </a:r>
            <a:r>
              <a:rPr lang="en-US" dirty="0" smtClean="0">
                <a:solidFill>
                  <a:srgbClr val="FFFF00"/>
                </a:solidFill>
              </a:rPr>
              <a:t>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772400" cy="37338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Amy </a:t>
            </a:r>
            <a:r>
              <a:rPr lang="en-US" sz="4400" dirty="0" err="1" smtClean="0">
                <a:solidFill>
                  <a:srgbClr val="FFFF00"/>
                </a:solidFill>
              </a:rPr>
              <a:t>Cintya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Fitri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err="1" smtClean="0">
                <a:solidFill>
                  <a:srgbClr val="FFFF00"/>
                </a:solidFill>
              </a:rPr>
              <a:t>Pendidikan</a:t>
            </a:r>
            <a:r>
              <a:rPr lang="en-US" sz="4400" dirty="0" smtClean="0">
                <a:solidFill>
                  <a:srgbClr val="FFFF00"/>
                </a:solidFill>
              </a:rPr>
              <a:t> B. </a:t>
            </a:r>
            <a:r>
              <a:rPr lang="en-US" sz="4400" dirty="0" err="1" smtClean="0">
                <a:solidFill>
                  <a:srgbClr val="FFFF00"/>
                </a:solidFill>
              </a:rPr>
              <a:t>Jepang</a:t>
            </a:r>
            <a:r>
              <a:rPr lang="en-US" sz="4400" dirty="0" smtClean="0">
                <a:solidFill>
                  <a:srgbClr val="FFFF00"/>
                </a:solidFill>
              </a:rPr>
              <a:t> 2 A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1101075002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305800" cy="6248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/>
              <a:t>Table</a:t>
            </a:r>
          </a:p>
          <a:p>
            <a:pPr algn="l"/>
            <a:r>
              <a:rPr lang="en-US" sz="2000" dirty="0" err="1"/>
              <a:t>Pada</a:t>
            </a:r>
            <a:r>
              <a:rPr lang="en-US" sz="2000" dirty="0"/>
              <a:t> slide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table,</a:t>
            </a:r>
          </a:p>
          <a:p>
            <a:pPr algn="l"/>
            <a:r>
              <a:rPr lang="en-US" sz="2000" dirty="0" err="1"/>
              <a:t>dari</a:t>
            </a:r>
            <a:r>
              <a:rPr lang="en-US" sz="2000" dirty="0"/>
              <a:t> menu bar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i="1" dirty="0"/>
              <a:t>table | insert | table</a:t>
            </a:r>
          </a:p>
          <a:p>
            <a:pPr algn="l"/>
            <a:r>
              <a:rPr lang="en-US" sz="2000" dirty="0" err="1"/>
              <a:t>Isilih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baris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yang</a:t>
            </a:r>
          </a:p>
          <a:p>
            <a:pPr algn="l"/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 smtClean="0"/>
              <a:t>dibuat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:</a:t>
            </a:r>
          </a:p>
          <a:p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2783546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3581400" cy="25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/>
              <a:t>Header/Footer </a:t>
            </a:r>
            <a:r>
              <a:rPr lang="en-US" sz="2000" b="1" i="1" dirty="0" err="1"/>
              <a:t>dan</a:t>
            </a:r>
            <a:r>
              <a:rPr lang="en-US" sz="2000" b="1" i="1" dirty="0"/>
              <a:t> Page numbering</a:t>
            </a:r>
          </a:p>
          <a:p>
            <a:pPr algn="l"/>
            <a:r>
              <a:rPr lang="en-US" sz="2000" i="1" dirty="0"/>
              <a:t>Header/Footer </a:t>
            </a:r>
            <a:r>
              <a:rPr lang="en-US" sz="2000" i="1" dirty="0" err="1"/>
              <a:t>berfungsi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informasi</a:t>
            </a:r>
            <a:r>
              <a:rPr lang="en-US" sz="2000" i="1" dirty="0"/>
              <a:t> </a:t>
            </a:r>
            <a:r>
              <a:rPr lang="en-US" sz="2000" i="1" dirty="0" err="1"/>
              <a:t>pada</a:t>
            </a:r>
            <a:r>
              <a:rPr lang="en-US" sz="2000" i="1" dirty="0"/>
              <a:t> slide </a:t>
            </a:r>
            <a:r>
              <a:rPr lang="en-US" sz="2000" i="1" dirty="0" err="1"/>
              <a:t>presentasi</a:t>
            </a:r>
            <a:r>
              <a:rPr lang="en-US" sz="2000" i="1" dirty="0"/>
              <a:t>,</a:t>
            </a:r>
          </a:p>
          <a:p>
            <a:pPr algn="l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. </a:t>
            </a:r>
            <a:r>
              <a:rPr lang="en-US" sz="2000" i="1" dirty="0"/>
              <a:t>Page numbering</a:t>
            </a:r>
          </a:p>
          <a:p>
            <a:pPr algn="l"/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i="1" dirty="0"/>
              <a:t>slide </a:t>
            </a:r>
            <a:r>
              <a:rPr lang="en-US" sz="2000" i="1" dirty="0" err="1"/>
              <a:t>secara</a:t>
            </a:r>
            <a:r>
              <a:rPr lang="en-US" sz="2000" i="1" dirty="0"/>
              <a:t> </a:t>
            </a:r>
            <a:r>
              <a:rPr lang="en-US" sz="2000" i="1" dirty="0" err="1"/>
              <a:t>otomatis</a:t>
            </a:r>
            <a:r>
              <a:rPr lang="en-US" sz="2000" i="1" dirty="0"/>
              <a:t>.</a:t>
            </a:r>
          </a:p>
          <a:p>
            <a:pPr algn="l"/>
            <a:r>
              <a:rPr lang="en-US" sz="2000" dirty="0" err="1"/>
              <a:t>Pada</a:t>
            </a:r>
            <a:r>
              <a:rPr lang="en-US" sz="2000" dirty="0"/>
              <a:t> menu bar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i="1" dirty="0"/>
              <a:t>view | header and footer</a:t>
            </a:r>
          </a:p>
          <a:p>
            <a:pPr algn="l"/>
            <a:r>
              <a:rPr lang="en-US" sz="2000" i="1" dirty="0"/>
              <a:t>Check list date and time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menampilkan</a:t>
            </a:r>
            <a:r>
              <a:rPr lang="en-US" sz="2000" i="1" dirty="0"/>
              <a:t> </a:t>
            </a:r>
            <a:r>
              <a:rPr lang="en-US" sz="2000" i="1" dirty="0" err="1"/>
              <a:t>tanggal</a:t>
            </a:r>
            <a:r>
              <a:rPr lang="en-US" sz="2000" i="1" dirty="0"/>
              <a:t>, </a:t>
            </a:r>
            <a:r>
              <a:rPr lang="en-US" sz="2000" i="1" dirty="0" err="1"/>
              <a:t>pilih</a:t>
            </a:r>
            <a:r>
              <a:rPr lang="en-US" sz="2000" i="1" dirty="0"/>
              <a:t> update</a:t>
            </a:r>
          </a:p>
          <a:p>
            <a:pPr algn="l"/>
            <a:r>
              <a:rPr lang="en-US" sz="2000" i="1" dirty="0"/>
              <a:t>automatically </a:t>
            </a:r>
            <a:r>
              <a:rPr lang="en-US" sz="2000" i="1" dirty="0" err="1"/>
              <a:t>jika</a:t>
            </a:r>
            <a:r>
              <a:rPr lang="en-US" sz="2000" i="1" dirty="0"/>
              <a:t> </a:t>
            </a:r>
            <a:r>
              <a:rPr lang="en-US" sz="2000" i="1" dirty="0" err="1"/>
              <a:t>tanggal</a:t>
            </a:r>
            <a:r>
              <a:rPr lang="en-US" sz="2000" i="1" dirty="0"/>
              <a:t> yang </a:t>
            </a:r>
            <a:r>
              <a:rPr lang="en-US" sz="2000" i="1" dirty="0" err="1"/>
              <a:t>diinginkan</a:t>
            </a:r>
            <a:r>
              <a:rPr lang="en-US" sz="2000" i="1" dirty="0"/>
              <a:t> </a:t>
            </a:r>
            <a:r>
              <a:rPr lang="en-US" sz="2000" i="1" dirty="0" err="1"/>
              <a:t>otomatis</a:t>
            </a:r>
            <a:r>
              <a:rPr lang="en-US" sz="2000" i="1" dirty="0"/>
              <a:t>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pilih</a:t>
            </a:r>
            <a:r>
              <a:rPr lang="en-US" sz="2000" i="1" dirty="0"/>
              <a:t> fixed</a:t>
            </a:r>
          </a:p>
          <a:p>
            <a:pPr algn="l"/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ditampilkan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 smtClean="0"/>
              <a:t>.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a-DK" sz="2000" i="1" dirty="0"/>
              <a:t>Check list slide number untuk memberikan halaman pada slide</a:t>
            </a:r>
            <a:br>
              <a:rPr lang="da-DK" sz="2000" i="1" dirty="0"/>
            </a:br>
            <a:r>
              <a:rPr lang="en-US" sz="2000" dirty="0" err="1"/>
              <a:t>presentasi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v-SE" sz="2000" i="1" dirty="0"/>
              <a:t>Check list footer dan masukkan tulisan yang akan dijadikan</a:t>
            </a:r>
            <a:br>
              <a:rPr lang="sv-SE" sz="2000" i="1" dirty="0"/>
            </a:b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catatan</a:t>
            </a:r>
            <a:r>
              <a:rPr lang="en-US" sz="2000" dirty="0"/>
              <a:t> kaki.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6962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971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SE" sz="2400" dirty="0"/>
              <a:t>Perhatikan gambar di bawah ini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01000" cy="426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362450" cy="26479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209800"/>
          </a:xfr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000" b="1" dirty="0"/>
              <a:t>Design/Layout</a:t>
            </a:r>
            <a:br>
              <a:rPr lang="en-US" sz="2000" b="1" dirty="0"/>
            </a:br>
            <a:r>
              <a:rPr lang="en-US" sz="2000" b="1" i="1" dirty="0"/>
              <a:t>Background (</a:t>
            </a:r>
            <a:r>
              <a:rPr lang="en-US" sz="2000" b="1" i="1" dirty="0" err="1"/>
              <a:t>Latar</a:t>
            </a:r>
            <a:r>
              <a:rPr lang="en-US" sz="2000" b="1" i="1" dirty="0"/>
              <a:t> </a:t>
            </a:r>
            <a:r>
              <a:rPr lang="en-US" sz="2000" b="1" i="1" dirty="0" err="1"/>
              <a:t>Belakang</a:t>
            </a:r>
            <a:r>
              <a:rPr lang="en-US" sz="2000" b="1" i="1" dirty="0"/>
              <a:t>)</a:t>
            </a:r>
            <a:br>
              <a:rPr lang="en-US" sz="2000" b="1" i="1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i="1" dirty="0"/>
              <a:t>slide :</a:t>
            </a:r>
            <a:br>
              <a:rPr lang="en-US" sz="2000" i="1" dirty="0"/>
            </a:b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i="1" dirty="0"/>
              <a:t>format | background </a:t>
            </a:r>
            <a:r>
              <a:rPr lang="en-US" sz="2000" b="1" i="1" dirty="0" err="1"/>
              <a:t>dari</a:t>
            </a:r>
            <a:r>
              <a:rPr lang="en-US" sz="2000" b="1" i="1" dirty="0"/>
              <a:t> menu bar, </a:t>
            </a:r>
            <a:r>
              <a:rPr lang="en-US" sz="2000" b="1" i="1" dirty="0" err="1"/>
              <a:t>atau</a:t>
            </a:r>
            <a:r>
              <a:rPr lang="en-US" sz="2000" b="1" i="1" dirty="0"/>
              <a:t> </a:t>
            </a:r>
            <a:r>
              <a:rPr lang="en-US" sz="2000" b="1" i="1" dirty="0" err="1"/>
              <a:t>klik</a:t>
            </a:r>
            <a:r>
              <a:rPr lang="en-US" sz="2000" b="1" i="1" dirty="0"/>
              <a:t> </a:t>
            </a:r>
            <a:r>
              <a:rPr lang="en-US" sz="2000" b="1" i="1" dirty="0" err="1"/>
              <a:t>kanan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i="1" dirty="0"/>
              <a:t>slide </a:t>
            </a:r>
            <a:r>
              <a:rPr lang="en-US" sz="2000" i="1" dirty="0" err="1"/>
              <a:t>kemudian</a:t>
            </a:r>
            <a:r>
              <a:rPr lang="en-US" sz="2000" i="1" dirty="0"/>
              <a:t> </a:t>
            </a:r>
            <a:r>
              <a:rPr lang="en-US" sz="2000" i="1" dirty="0" err="1"/>
              <a:t>pilih</a:t>
            </a:r>
            <a:r>
              <a:rPr lang="en-US" sz="2000" i="1" dirty="0"/>
              <a:t> </a:t>
            </a:r>
            <a:r>
              <a:rPr lang="en-US" sz="2000" b="1" i="1" dirty="0"/>
              <a:t>background </a:t>
            </a:r>
            <a:r>
              <a:rPr lang="en-US" sz="2000" b="1" i="1" dirty="0" err="1"/>
              <a:t>sehingga</a:t>
            </a:r>
            <a:r>
              <a:rPr lang="en-US" sz="2000" b="1" i="1" dirty="0"/>
              <a:t> </a:t>
            </a:r>
            <a:r>
              <a:rPr lang="en-US" sz="2000" b="1" i="1" dirty="0" err="1"/>
              <a:t>muncul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848600" cy="3733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71799"/>
            <a:ext cx="2286000" cy="30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153400" cy="1904999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</a:t>
            </a:r>
            <a:r>
              <a:rPr lang="en-US" sz="2000" dirty="0" err="1"/>
              <a:t>dikehendaki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menu </a:t>
            </a:r>
            <a:r>
              <a:rPr lang="en-US" sz="2000" i="1" dirty="0"/>
              <a:t>dropdown</a:t>
            </a:r>
            <a:br>
              <a:rPr lang="en-US" sz="2000" i="1" dirty="0"/>
            </a:b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r>
              <a:rPr lang="en-US" sz="2000" dirty="0"/>
              <a:t> </a:t>
            </a:r>
            <a:r>
              <a:rPr lang="en-US" sz="2000" i="1" dirty="0"/>
              <a:t>background fill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pilih</a:t>
            </a:r>
            <a:r>
              <a:rPr lang="en-US" sz="2000" i="1" dirty="0"/>
              <a:t> more</a:t>
            </a:r>
            <a:br>
              <a:rPr lang="en-US" sz="2000" i="1" dirty="0"/>
            </a:br>
            <a:r>
              <a:rPr lang="en-US" sz="2000" i="1" dirty="0"/>
              <a:t>colors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pilihan</a:t>
            </a:r>
            <a:r>
              <a:rPr lang="en-US" sz="2000" i="1" dirty="0"/>
              <a:t> </a:t>
            </a:r>
            <a:r>
              <a:rPr lang="en-US" sz="2000" i="1" dirty="0" err="1"/>
              <a:t>warna</a:t>
            </a:r>
            <a:r>
              <a:rPr lang="en-US" sz="2000" i="1" dirty="0"/>
              <a:t> yang </a:t>
            </a:r>
            <a:r>
              <a:rPr lang="en-US" sz="2000" i="1" dirty="0" err="1"/>
              <a:t>lebih</a:t>
            </a:r>
            <a:r>
              <a:rPr lang="en-US" sz="2000" i="1" dirty="0"/>
              <a:t> </a:t>
            </a:r>
            <a:r>
              <a:rPr lang="en-US" sz="2000" i="1" dirty="0" err="1"/>
              <a:t>variatif</a:t>
            </a:r>
            <a:r>
              <a:rPr lang="en-US" sz="2000" i="1" dirty="0"/>
              <a:t>.</a:t>
            </a:r>
            <a:br>
              <a:rPr lang="en-US" sz="2000" i="1" dirty="0"/>
            </a:b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i="1" dirty="0"/>
              <a:t>fill effect </a:t>
            </a:r>
            <a:r>
              <a:rPr lang="en-US" sz="2000" i="1" dirty="0" err="1"/>
              <a:t>dari</a:t>
            </a:r>
            <a:r>
              <a:rPr lang="en-US" sz="2000" i="1" dirty="0"/>
              <a:t> menu drop-down </a:t>
            </a:r>
            <a:r>
              <a:rPr lang="en-US" sz="2000" i="1" dirty="0" err="1"/>
              <a:t>untuk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 err="1"/>
              <a:t>menambahkan</a:t>
            </a:r>
            <a:r>
              <a:rPr lang="en-US" sz="2000" dirty="0"/>
              <a:t> </a:t>
            </a:r>
            <a:r>
              <a:rPr lang="en-US" sz="2000" i="1" dirty="0"/>
              <a:t>gradient, texture, pattern, picture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382000" cy="4114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200"/>
            <a:ext cx="3676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393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color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505200" cy="22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425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gradient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35188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24400" y="381000"/>
            <a:ext cx="413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texture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762000"/>
            <a:ext cx="4086896" cy="2438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24400" y="3505200"/>
            <a:ext cx="416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pattern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3733800" cy="22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82000" cy="6019800"/>
          </a:xfr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i="1" dirty="0"/>
              <a:t>background </a:t>
            </a:r>
            <a:r>
              <a:rPr lang="en-US" sz="2400" i="1" dirty="0" err="1"/>
              <a:t>menggunakan</a:t>
            </a:r>
            <a:r>
              <a:rPr lang="en-US" sz="2400" i="1" dirty="0"/>
              <a:t> </a:t>
            </a:r>
            <a:r>
              <a:rPr lang="en-US" sz="2400" i="1" dirty="0" smtClean="0"/>
              <a:t>picture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i="1" dirty="0"/>
              <a:t>Slide</a:t>
            </a:r>
          </a:p>
          <a:p>
            <a:pPr algn="l"/>
            <a:r>
              <a:rPr lang="sv-SE" sz="2400" dirty="0"/>
              <a:t>Efek pada slide adalah salah satu hal yang penting pada sebuah</a:t>
            </a:r>
          </a:p>
          <a:p>
            <a:pPr algn="l"/>
            <a:r>
              <a:rPr lang="en-US" sz="2400" dirty="0" err="1"/>
              <a:t>presentasi</a:t>
            </a:r>
            <a:r>
              <a:rPr lang="en-US" sz="2400" dirty="0"/>
              <a:t> agar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en-US" sz="2400" dirty="0"/>
          </a:p>
          <a:p>
            <a:pPr algn="l"/>
            <a:r>
              <a:rPr lang="es-ES" sz="2400" dirty="0" err="1"/>
              <a:t>membosankan</a:t>
            </a:r>
            <a:r>
              <a:rPr lang="es-ES" sz="2400" dirty="0"/>
              <a:t>. </a:t>
            </a:r>
            <a:r>
              <a:rPr lang="es-ES" sz="2400" dirty="0" err="1"/>
              <a:t>Efek</a:t>
            </a:r>
            <a:r>
              <a:rPr lang="es-ES" sz="2400" dirty="0"/>
              <a:t> yang bisa </a:t>
            </a:r>
            <a:r>
              <a:rPr lang="es-ES" sz="2400" dirty="0" err="1"/>
              <a:t>diberikan</a:t>
            </a:r>
            <a:r>
              <a:rPr lang="es-ES" sz="2400" dirty="0"/>
              <a:t> </a:t>
            </a:r>
            <a:r>
              <a:rPr lang="es-ES" sz="2400" dirty="0" err="1"/>
              <a:t>yaitu</a:t>
            </a:r>
            <a:r>
              <a:rPr lang="es-ES" sz="2400" dirty="0"/>
              <a:t> </a:t>
            </a:r>
            <a:r>
              <a:rPr lang="es-ES" sz="2400" dirty="0" err="1"/>
              <a:t>animasi</a:t>
            </a:r>
            <a:r>
              <a:rPr lang="es-ES" sz="2400" dirty="0"/>
              <a:t> dan </a:t>
            </a:r>
            <a:r>
              <a:rPr lang="es-ES" sz="2400" dirty="0" err="1"/>
              <a:t>suara</a:t>
            </a:r>
            <a:r>
              <a:rPr lang="es-ES" sz="2400" dirty="0"/>
              <a:t>.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4524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:</a:t>
            </a:r>
          </a:p>
          <a:p>
            <a:pPr algn="l"/>
            <a:r>
              <a:rPr lang="sv-SE" sz="2400" dirty="0"/>
              <a:t>• Pilih halaman yang akan diberikan efek</a:t>
            </a:r>
          </a:p>
          <a:p>
            <a:pPr algn="l"/>
            <a:r>
              <a:rPr lang="en-US" sz="2400" dirty="0"/>
              <a:t>• Dari menu bar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i="1" dirty="0"/>
              <a:t>slide show | custom animation</a:t>
            </a:r>
          </a:p>
          <a:p>
            <a:pPr algn="l"/>
            <a:r>
              <a:rPr lang="it-IT" sz="2400" dirty="0"/>
              <a:t>sehingga muncul tampilan seperti dibawah ini</a:t>
            </a:r>
          </a:p>
          <a:p>
            <a:pPr algn="l"/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4772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1219200" y="4267200"/>
            <a:ext cx="1828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29400" y="4343400"/>
            <a:ext cx="13716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219200" y="4724400"/>
            <a:ext cx="1447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447800" y="2971800"/>
            <a:ext cx="13716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3352800"/>
            <a:ext cx="1752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685800" y="28194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09600" y="39624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85800" y="4800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01000" y="5181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153400" y="3657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55320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Pilih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text box/</a:t>
            </a:r>
            <a:r>
              <a:rPr lang="en-US" sz="1800" i="1" dirty="0" err="1">
                <a:solidFill>
                  <a:srgbClr val="FF0000"/>
                </a:solidFill>
              </a:rPr>
              <a:t>obyek</a:t>
            </a:r>
            <a:r>
              <a:rPr lang="en-US" sz="1800" i="1" dirty="0">
                <a:solidFill>
                  <a:srgbClr val="FF0000"/>
                </a:solidFill>
              </a:rPr>
              <a:t> yang </a:t>
            </a:r>
            <a:r>
              <a:rPr lang="en-US" sz="1800" i="1" dirty="0" err="1">
                <a:solidFill>
                  <a:srgbClr val="FF0000"/>
                </a:solidFill>
              </a:rPr>
              <a:t>akan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diberikan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animasi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seperti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pt-BR" sz="1800" dirty="0">
                <a:solidFill>
                  <a:srgbClr val="FF0000"/>
                </a:solidFill>
              </a:rPr>
              <a:t>pada nomor 1 gambar diatas.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Selanjutnya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perhatikan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pada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2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akan</a:t>
            </a:r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memberikan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informasi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obyek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 smtClean="0">
                <a:solidFill>
                  <a:srgbClr val="FF0000"/>
                </a:solidFill>
              </a:rPr>
              <a:t>telah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terpilih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3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animasi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</a:rPr>
              <a:t>text/</a:t>
            </a:r>
            <a:r>
              <a:rPr lang="en-US" sz="1800" i="1" dirty="0" err="1">
                <a:solidFill>
                  <a:srgbClr val="FF0000"/>
                </a:solidFill>
              </a:rPr>
              <a:t>tulisan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4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suara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5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tulisan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fi-FI" sz="1800" dirty="0">
                <a:solidFill>
                  <a:srgbClr val="FF0000"/>
                </a:solidFill>
              </a:rPr>
              <a:t>ditampilkan satu kalimat sekaligus atau kata perkata, atau huruf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per </a:t>
            </a:r>
            <a:r>
              <a:rPr lang="en-US" sz="1800" dirty="0" err="1">
                <a:solidFill>
                  <a:srgbClr val="FF0000"/>
                </a:solidFill>
              </a:rPr>
              <a:t>huruf</a:t>
            </a:r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b="1" dirty="0" err="1">
                <a:solidFill>
                  <a:srgbClr val="FF0000"/>
                </a:solidFill>
              </a:rPr>
              <a:t>Menjalankan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Presentasi</a:t>
            </a:r>
            <a:r>
              <a:rPr lang="en-US" sz="1800" b="1" dirty="0">
                <a:solidFill>
                  <a:srgbClr val="FF0000"/>
                </a:solidFill>
              </a:rPr>
              <a:t> :</a:t>
            </a: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Setelah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semua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slide </a:t>
            </a:r>
            <a:r>
              <a:rPr lang="en-US" sz="1800" i="1" dirty="0" err="1">
                <a:solidFill>
                  <a:srgbClr val="FF0000"/>
                </a:solidFill>
              </a:rPr>
              <a:t>telah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dibuat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jalankan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presentasi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dengan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cara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sebagai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berikut</a:t>
            </a:r>
            <a:r>
              <a:rPr lang="en-US" sz="1800" dirty="0">
                <a:solidFill>
                  <a:srgbClr val="FF0000"/>
                </a:solidFill>
              </a:rPr>
              <a:t> :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1. </a:t>
            </a:r>
            <a:r>
              <a:rPr lang="en-US" sz="1800" dirty="0" err="1">
                <a:solidFill>
                  <a:srgbClr val="FF0000"/>
                </a:solidFill>
              </a:rPr>
              <a:t>Klik</a:t>
            </a:r>
            <a:r>
              <a:rPr lang="en-US" sz="1800" dirty="0">
                <a:solidFill>
                  <a:srgbClr val="FF0000"/>
                </a:solidFill>
              </a:rPr>
              <a:t> menu </a:t>
            </a:r>
            <a:r>
              <a:rPr lang="en-US" sz="1800" b="1" i="1" dirty="0">
                <a:solidFill>
                  <a:srgbClr val="FF0000"/>
                </a:solidFill>
              </a:rPr>
              <a:t>slide show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2. </a:t>
            </a:r>
            <a:r>
              <a:rPr lang="en-US" sz="1800" dirty="0" err="1">
                <a:solidFill>
                  <a:srgbClr val="FF0000"/>
                </a:solidFill>
              </a:rPr>
              <a:t>Klik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view show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kedua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instruksi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ini</a:t>
            </a:r>
            <a:r>
              <a:rPr lang="en-US" sz="1800" dirty="0">
                <a:solidFill>
                  <a:srgbClr val="FF0000"/>
                </a:solidFill>
              </a:rPr>
              <a:t> bias </a:t>
            </a:r>
            <a:r>
              <a:rPr lang="en-US" sz="1800" dirty="0" err="1">
                <a:solidFill>
                  <a:srgbClr val="FF0000"/>
                </a:solidFill>
              </a:rPr>
              <a:t>disingkat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dengan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menekan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tombol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f5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3. Dan </a:t>
            </a:r>
            <a:r>
              <a:rPr lang="en-US" sz="1800" dirty="0" err="1">
                <a:solidFill>
                  <a:srgbClr val="FF0000"/>
                </a:solidFill>
              </a:rPr>
              <a:t>lihatlah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hasilnya</a:t>
            </a:r>
            <a:r>
              <a:rPr lang="en-US" sz="1800" dirty="0">
                <a:solidFill>
                  <a:srgbClr val="FF0000"/>
                </a:solidFill>
              </a:rPr>
              <a:t> . . . . . . .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4. </a:t>
            </a:r>
            <a:r>
              <a:rPr lang="en-US" sz="1800" dirty="0" err="1">
                <a:solidFill>
                  <a:srgbClr val="FF0000"/>
                </a:solidFill>
              </a:rPr>
              <a:t>Untuk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kembali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lembar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kerja</a:t>
            </a:r>
            <a:r>
              <a:rPr lang="en-US" sz="1800" dirty="0">
                <a:solidFill>
                  <a:srgbClr val="FF0000"/>
                </a:solidFill>
              </a:rPr>
              <a:t> , </a:t>
            </a:r>
            <a:r>
              <a:rPr lang="en-US" sz="1800" dirty="0" err="1">
                <a:solidFill>
                  <a:srgbClr val="FF0000"/>
                </a:solidFill>
              </a:rPr>
              <a:t>tekan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tombol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esc.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MATERI </a:t>
            </a:r>
            <a:r>
              <a:rPr lang="en-US" b="1" dirty="0" smtClean="0"/>
              <a:t>PEMBELAJARAN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B0F0"/>
                </a:solidFill>
              </a:rPr>
              <a:t>Melakukan</a:t>
            </a:r>
            <a:r>
              <a:rPr lang="en-US" sz="2000" b="1" dirty="0">
                <a:solidFill>
                  <a:srgbClr val="00B0F0"/>
                </a:solidFill>
              </a:rPr>
              <a:t> Editing </a:t>
            </a:r>
            <a:r>
              <a:rPr lang="en-US" sz="2000" b="1" dirty="0" err="1">
                <a:solidFill>
                  <a:srgbClr val="00B0F0"/>
                </a:solidFill>
              </a:rPr>
              <a:t>Sederhana</a:t>
            </a:r>
            <a:endParaRPr lang="en-US" sz="2000" b="1" dirty="0">
              <a:solidFill>
                <a:srgbClr val="00B0F0"/>
              </a:solidFill>
            </a:endParaRPr>
          </a:p>
          <a:p>
            <a:pPr algn="l"/>
            <a:r>
              <a:rPr lang="en-US" sz="2000" b="1" i="1" dirty="0">
                <a:solidFill>
                  <a:srgbClr val="00B0F0"/>
                </a:solidFill>
              </a:rPr>
              <a:t>Font (</a:t>
            </a:r>
            <a:r>
              <a:rPr lang="en-US" sz="2000" b="1" i="1" dirty="0" err="1">
                <a:solidFill>
                  <a:srgbClr val="00B0F0"/>
                </a:solidFill>
              </a:rPr>
              <a:t>Huruf</a:t>
            </a:r>
            <a:r>
              <a:rPr lang="en-US" sz="2000" b="1" i="1" dirty="0">
                <a:solidFill>
                  <a:srgbClr val="00B0F0"/>
                </a:solidFill>
              </a:rPr>
              <a:t>)</a:t>
            </a:r>
          </a:p>
          <a:p>
            <a:pPr algn="l"/>
            <a:r>
              <a:rPr lang="en-US" sz="2000" dirty="0" err="1">
                <a:solidFill>
                  <a:srgbClr val="00B0F0"/>
                </a:solidFill>
              </a:rPr>
              <a:t>Untuk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melakukan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perubahan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huruf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pada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i="1" dirty="0">
                <a:solidFill>
                  <a:srgbClr val="00B0F0"/>
                </a:solidFill>
              </a:rPr>
              <a:t>PowerPoint </a:t>
            </a:r>
            <a:r>
              <a:rPr lang="en-US" sz="2000" i="1" dirty="0" err="1">
                <a:solidFill>
                  <a:srgbClr val="00B0F0"/>
                </a:solidFill>
              </a:rPr>
              <a:t>dapat</a:t>
            </a:r>
            <a:endParaRPr lang="en-US" sz="2000" i="1" dirty="0">
              <a:solidFill>
                <a:srgbClr val="00B0F0"/>
              </a:solidFill>
            </a:endParaRPr>
          </a:p>
          <a:p>
            <a:pPr algn="l"/>
            <a:r>
              <a:rPr lang="en-US" sz="2000" dirty="0" err="1">
                <a:solidFill>
                  <a:srgbClr val="00B0F0"/>
                </a:solidFill>
              </a:rPr>
              <a:t>dilakukan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dengan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cara</a:t>
            </a:r>
            <a:r>
              <a:rPr lang="en-US" sz="2000" dirty="0">
                <a:solidFill>
                  <a:srgbClr val="00B0F0"/>
                </a:solidFill>
              </a:rPr>
              <a:t>:</a:t>
            </a:r>
          </a:p>
          <a:p>
            <a:pPr algn="l"/>
            <a:r>
              <a:rPr lang="en-US" sz="2000" dirty="0">
                <a:solidFill>
                  <a:srgbClr val="00B0F0"/>
                </a:solidFill>
              </a:rPr>
              <a:t>Blok </a:t>
            </a:r>
            <a:r>
              <a:rPr lang="en-US" sz="2000" dirty="0" err="1">
                <a:solidFill>
                  <a:srgbClr val="00B0F0"/>
                </a:solidFill>
              </a:rPr>
              <a:t>kata</a:t>
            </a:r>
            <a:r>
              <a:rPr lang="en-US" sz="2000" dirty="0">
                <a:solidFill>
                  <a:srgbClr val="00B0F0"/>
                </a:solidFill>
              </a:rPr>
              <a:t>/</a:t>
            </a:r>
            <a:r>
              <a:rPr lang="en-US" sz="2000" dirty="0" err="1">
                <a:solidFill>
                  <a:srgbClr val="00B0F0"/>
                </a:solidFill>
              </a:rPr>
              <a:t>kalimat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atau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klik</a:t>
            </a:r>
            <a:r>
              <a:rPr lang="en-US" sz="2000" dirty="0">
                <a:solidFill>
                  <a:srgbClr val="00B0F0"/>
                </a:solidFill>
              </a:rPr>
              <a:t> area text box yang </a:t>
            </a:r>
            <a:r>
              <a:rPr lang="en-US" sz="2000" dirty="0" err="1">
                <a:solidFill>
                  <a:srgbClr val="00B0F0"/>
                </a:solidFill>
              </a:rPr>
              <a:t>akan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dirubah</a:t>
            </a:r>
            <a:r>
              <a:rPr lang="en-US" sz="2000" dirty="0" smtClean="0">
                <a:solidFill>
                  <a:srgbClr val="00B0F0"/>
                </a:solidFill>
              </a:rPr>
              <a:t>,</a:t>
            </a:r>
          </a:p>
          <a:p>
            <a:pPr algn="l"/>
            <a:endParaRPr lang="en-US" sz="2000" dirty="0" smtClean="0">
              <a:solidFill>
                <a:srgbClr val="00B0F0"/>
              </a:solidFill>
            </a:endParaRPr>
          </a:p>
          <a:p>
            <a:pPr algn="l"/>
            <a:endParaRPr lang="en-US" sz="2000" dirty="0" smtClean="0">
              <a:solidFill>
                <a:srgbClr val="00B0F0"/>
              </a:solidFill>
            </a:endParaRPr>
          </a:p>
          <a:p>
            <a:pPr algn="l"/>
            <a:endParaRPr lang="en-US" sz="2000" dirty="0">
              <a:solidFill>
                <a:srgbClr val="00B0F0"/>
              </a:solidFill>
            </a:endParaRPr>
          </a:p>
          <a:p>
            <a:pPr algn="l"/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err="1">
                <a:solidFill>
                  <a:srgbClr val="00B0F0"/>
                </a:solidFill>
              </a:rPr>
              <a:t>Klik</a:t>
            </a:r>
            <a:r>
              <a:rPr lang="en-US" sz="2000" dirty="0">
                <a:solidFill>
                  <a:srgbClr val="00B0F0"/>
                </a:solidFill>
              </a:rPr>
              <a:t> Menu </a:t>
            </a:r>
            <a:r>
              <a:rPr lang="en-US" sz="2000" i="1" dirty="0">
                <a:solidFill>
                  <a:srgbClr val="00B0F0"/>
                </a:solidFill>
              </a:rPr>
              <a:t>format </a:t>
            </a:r>
            <a:r>
              <a:rPr lang="en-US" sz="2000" i="1" dirty="0" err="1">
                <a:solidFill>
                  <a:srgbClr val="00B0F0"/>
                </a:solidFill>
              </a:rPr>
              <a:t>dan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pilih</a:t>
            </a:r>
            <a:r>
              <a:rPr lang="en-US" sz="2000" i="1" dirty="0">
                <a:solidFill>
                  <a:srgbClr val="00B0F0"/>
                </a:solidFill>
              </a:rPr>
              <a:t> font </a:t>
            </a:r>
            <a:r>
              <a:rPr lang="en-US" sz="2000" i="1" dirty="0" err="1">
                <a:solidFill>
                  <a:srgbClr val="00B0F0"/>
                </a:solidFill>
              </a:rPr>
              <a:t>hingga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muncul</a:t>
            </a:r>
            <a:r>
              <a:rPr lang="en-US" sz="2000" i="1" dirty="0">
                <a:solidFill>
                  <a:srgbClr val="00B0F0"/>
                </a:solidFill>
              </a:rPr>
              <a:t> dialog </a:t>
            </a:r>
            <a:r>
              <a:rPr lang="en-US" sz="2000" i="1" dirty="0" err="1">
                <a:solidFill>
                  <a:srgbClr val="00B0F0"/>
                </a:solidFill>
              </a:rPr>
              <a:t>seperti</a:t>
            </a:r>
            <a:endParaRPr lang="en-US" sz="2000" i="1" dirty="0">
              <a:solidFill>
                <a:srgbClr val="00B0F0"/>
              </a:solidFill>
            </a:endParaRPr>
          </a:p>
          <a:p>
            <a:r>
              <a:rPr lang="en-US" sz="2000" dirty="0" err="1">
                <a:solidFill>
                  <a:srgbClr val="00B0F0"/>
                </a:solidFill>
              </a:rPr>
              <a:t>gambar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dibawah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ini</a:t>
            </a:r>
            <a:r>
              <a:rPr lang="en-US" sz="2000" dirty="0" smtClean="0">
                <a:solidFill>
                  <a:srgbClr val="00B0F0"/>
                </a:solidFill>
              </a:rPr>
              <a:t>;</a:t>
            </a:r>
          </a:p>
          <a:p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33800"/>
            <a:ext cx="472440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dijalankan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menerus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1. </a:t>
            </a:r>
            <a:r>
              <a:rPr lang="en-US" sz="2000" dirty="0" err="1"/>
              <a:t>Klik</a:t>
            </a:r>
            <a:r>
              <a:rPr lang="en-US" sz="2000" dirty="0"/>
              <a:t> menu </a:t>
            </a:r>
            <a:r>
              <a:rPr lang="en-US" sz="2000" b="1" i="1" dirty="0"/>
              <a:t>slide show</a:t>
            </a:r>
            <a:br>
              <a:rPr lang="en-US" sz="2000" b="1" i="1" dirty="0"/>
            </a:br>
            <a:r>
              <a:rPr lang="en-US" sz="2000" dirty="0"/>
              <a:t>2.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i="1" dirty="0"/>
              <a:t>setup show</a:t>
            </a:r>
            <a:br>
              <a:rPr lang="en-US" sz="2000" b="1" i="1" dirty="0"/>
            </a:br>
            <a:r>
              <a:rPr lang="en-US" sz="2000" dirty="0"/>
              <a:t>3. </a:t>
            </a:r>
            <a:r>
              <a:rPr lang="en-US" sz="2000" dirty="0" err="1"/>
              <a:t>Beri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ok (</a:t>
            </a:r>
            <a:r>
              <a:rPr lang="en-US" sz="2000" b="1" dirty="0"/>
              <a:t>v)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pilihan</a:t>
            </a:r>
            <a:r>
              <a:rPr lang="en-US" sz="2000" b="1" dirty="0"/>
              <a:t> </a:t>
            </a:r>
            <a:r>
              <a:rPr lang="en-US" sz="2000" b="1" i="1" dirty="0"/>
              <a:t>loop continuously until ‘esc’</a:t>
            </a:r>
            <a:br>
              <a:rPr lang="en-US" sz="2000" b="1" i="1" dirty="0"/>
            </a:br>
            <a:r>
              <a:rPr lang="en-US" sz="2000" i="1" dirty="0"/>
              <a:t>4. </a:t>
            </a:r>
            <a:r>
              <a:rPr lang="en-US" sz="2000" i="1" dirty="0" err="1"/>
              <a:t>Klik</a:t>
            </a:r>
            <a:r>
              <a:rPr lang="en-US" sz="2000" i="1" dirty="0"/>
              <a:t> </a:t>
            </a:r>
            <a:r>
              <a:rPr lang="en-US" sz="2000" b="1" i="1" dirty="0"/>
              <a:t>Ok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0010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314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slide show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slide transition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7.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option advance slide </a:t>
            </a:r>
            <a:r>
              <a:rPr lang="en-US" sz="2000" dirty="0" err="1">
                <a:solidFill>
                  <a:schemeClr val="tx1"/>
                </a:solidFill>
              </a:rPr>
              <a:t>pilih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automatically after</a:t>
            </a:r>
          </a:p>
          <a:p>
            <a:pPr algn="l"/>
            <a:r>
              <a:rPr lang="fi-FI" sz="2000" dirty="0">
                <a:solidFill>
                  <a:schemeClr val="tx1"/>
                </a:solidFill>
              </a:rPr>
              <a:t>8. ( isi nilai waktu transisi 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9.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Apply to all slide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10.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slide show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11. Dan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menghentikannya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ditekan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tombol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esc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89080"/>
            <a:ext cx="2524125" cy="5083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05800" cy="6019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6000" dirty="0" smtClean="0"/>
          </a:p>
          <a:p>
            <a:endParaRPr lang="en-US" sz="6000" dirty="0" smtClean="0"/>
          </a:p>
          <a:p>
            <a:pPr algn="ctr"/>
            <a:r>
              <a:rPr lang="en-US" sz="6000" dirty="0" smtClean="0"/>
              <a:t>TERIMA KASIH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620000" cy="5791200"/>
          </a:xfrm>
        </p:spPr>
        <p:txBody>
          <a:bodyPr>
            <a:normAutofit lnSpcReduction="10000"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Font </a:t>
            </a:r>
            <a:r>
              <a:rPr lang="en-US" sz="1800" dirty="0"/>
              <a:t>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endParaRPr lang="en-US" sz="1800" dirty="0"/>
          </a:p>
          <a:p>
            <a:pPr algn="l"/>
            <a:r>
              <a:rPr lang="en-US" sz="1800" dirty="0"/>
              <a:t>Font Style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tampilah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 (</a:t>
            </a:r>
            <a:r>
              <a:rPr lang="en-US" sz="1800" dirty="0" err="1"/>
              <a:t>biasa</a:t>
            </a:r>
            <a:r>
              <a:rPr lang="en-US" sz="1800" dirty="0"/>
              <a:t>, </a:t>
            </a:r>
            <a:r>
              <a:rPr lang="en-US" sz="1800" dirty="0" err="1"/>
              <a:t>tebal</a:t>
            </a:r>
            <a:r>
              <a:rPr lang="en-US" sz="1800" dirty="0"/>
              <a:t>, miring,</a:t>
            </a:r>
          </a:p>
          <a:p>
            <a:pPr algn="l"/>
            <a:r>
              <a:rPr lang="en-US" sz="1800" dirty="0"/>
              <a:t>miring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tebal</a:t>
            </a:r>
            <a:r>
              <a:rPr lang="en-US" sz="1800" dirty="0"/>
              <a:t>).</a:t>
            </a:r>
          </a:p>
          <a:p>
            <a:pPr algn="l"/>
            <a:r>
              <a:rPr lang="en-US" sz="1800" dirty="0"/>
              <a:t>Size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.</a:t>
            </a:r>
          </a:p>
          <a:p>
            <a:pPr algn="l"/>
            <a:r>
              <a:rPr lang="en-US" sz="1800" dirty="0"/>
              <a:t>Color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599"/>
            <a:ext cx="5486400" cy="3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Perhatikan gambar di bawah ini 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1"/>
            <a:ext cx="6783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Fitur-Fitur</a:t>
            </a:r>
            <a:r>
              <a:rPr lang="en-US" b="1" dirty="0"/>
              <a:t> </a:t>
            </a:r>
            <a:r>
              <a:rPr lang="en-US" b="1" dirty="0" err="1"/>
              <a:t>Presentasi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391400" cy="4343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/>
              <a:t>Alignment</a:t>
            </a:r>
          </a:p>
          <a:p>
            <a:pPr algn="l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tulisan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b="1" i="1" dirty="0"/>
              <a:t>format</a:t>
            </a:r>
          </a:p>
          <a:p>
            <a:pPr algn="l"/>
            <a:r>
              <a:rPr lang="en-US" sz="2000" dirty="0"/>
              <a:t>| </a:t>
            </a:r>
            <a:r>
              <a:rPr lang="en-US" sz="2000" b="1" i="1" dirty="0" smtClean="0"/>
              <a:t>alignment</a:t>
            </a:r>
          </a:p>
          <a:p>
            <a:pPr algn="l"/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3733800" cy="33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i="1" dirty="0"/>
              <a:t>Align left (</a:t>
            </a:r>
            <a:r>
              <a:rPr lang="en-US" sz="2800" b="1" i="1" dirty="0" err="1"/>
              <a:t>ctrl+l</a:t>
            </a:r>
            <a:r>
              <a:rPr lang="en-US" sz="2800" b="1" i="1" dirty="0"/>
              <a:t>) </a:t>
            </a:r>
            <a:r>
              <a:rPr lang="en-US" sz="2800" b="1" i="1" dirty="0" err="1"/>
              <a:t>memberikan</a:t>
            </a:r>
            <a:r>
              <a:rPr lang="en-US" sz="2800" b="1" i="1" dirty="0"/>
              <a:t> </a:t>
            </a:r>
            <a:r>
              <a:rPr lang="en-US" sz="2800" b="1" i="1" dirty="0" err="1"/>
              <a:t>efek</a:t>
            </a:r>
            <a:r>
              <a:rPr lang="en-US" sz="2800" b="1" i="1" dirty="0"/>
              <a:t> </a:t>
            </a:r>
            <a:r>
              <a:rPr lang="en-US" sz="2800" b="1" i="1" dirty="0" err="1"/>
              <a:t>tulisan</a:t>
            </a:r>
            <a:r>
              <a:rPr lang="en-US" sz="2800" b="1" i="1" dirty="0"/>
              <a:t> rata </a:t>
            </a:r>
            <a:r>
              <a:rPr lang="en-US" sz="2800" b="1" i="1" dirty="0" err="1"/>
              <a:t>kiri</a:t>
            </a:r>
            <a:r>
              <a:rPr lang="en-US" sz="2800" b="1" i="1" dirty="0"/>
              <a:t> </a:t>
            </a:r>
            <a:r>
              <a:rPr lang="en-US" sz="2800" b="1" i="1" dirty="0" err="1"/>
              <a:t>seperti</a:t>
            </a:r>
            <a:r>
              <a:rPr lang="en-US" sz="2800" b="1" i="1" dirty="0"/>
              <a:t> </a:t>
            </a:r>
            <a:r>
              <a:rPr lang="en-US" sz="2800" b="1" i="1" dirty="0" err="1"/>
              <a:t>gambar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dirty="0" err="1"/>
              <a:t>dibawah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3152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2000" b="1" i="1" dirty="0">
                <a:solidFill>
                  <a:schemeClr val="tx1"/>
                </a:solidFill>
              </a:rPr>
              <a:t>Center (</a:t>
            </a:r>
            <a:r>
              <a:rPr lang="en-US" sz="2000" b="1" i="1" dirty="0" err="1">
                <a:solidFill>
                  <a:schemeClr val="tx1"/>
                </a:solidFill>
              </a:rPr>
              <a:t>ctrl+e</a:t>
            </a:r>
            <a:r>
              <a:rPr lang="en-US" sz="2000" b="1" i="1" dirty="0">
                <a:solidFill>
                  <a:schemeClr val="tx1"/>
                </a:solidFill>
              </a:rPr>
              <a:t>) </a:t>
            </a:r>
            <a:r>
              <a:rPr lang="en-US" sz="2000" b="1" i="1" dirty="0" err="1">
                <a:solidFill>
                  <a:schemeClr val="tx1"/>
                </a:solidFill>
              </a:rPr>
              <a:t>memberikan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efek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tulisan</a:t>
            </a:r>
            <a:r>
              <a:rPr lang="en-US" sz="2000" b="1" i="1" dirty="0">
                <a:solidFill>
                  <a:schemeClr val="tx1"/>
                </a:solidFill>
              </a:rPr>
              <a:t> center </a:t>
            </a:r>
            <a:r>
              <a:rPr lang="en-US" sz="2000" b="1" i="1" dirty="0" err="1">
                <a:solidFill>
                  <a:schemeClr val="tx1"/>
                </a:solidFill>
              </a:rPr>
              <a:t>seperti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gambar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dibawah</a:t>
            </a:r>
            <a:endParaRPr lang="en-US" sz="2000" b="1" i="1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4519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648199"/>
            <a:ext cx="4343400" cy="11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77724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v-SE" sz="2000" b="1" i="1" dirty="0" smtClean="0">
                <a:solidFill>
                  <a:schemeClr val="tx1"/>
                </a:solidFill>
              </a:rPr>
              <a:t>Align right (ctrl+r) memberikan efek tulisan rata kanan seperti gambar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dibawah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 </a:t>
            </a: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and Numbering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and 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berfungsi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memperjelas</a:t>
            </a:r>
            <a:r>
              <a:rPr lang="en-US" sz="2000" b="1" i="1" dirty="0" smtClean="0">
                <a:solidFill>
                  <a:schemeClr val="tx1"/>
                </a:solidFill>
              </a:rPr>
              <a:t> focus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i="1" dirty="0" smtClean="0">
                <a:solidFill>
                  <a:schemeClr val="tx1"/>
                </a:solidFill>
              </a:rPr>
              <a:t> slide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presentasi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klik</a:t>
            </a:r>
            <a:r>
              <a:rPr lang="en-US" sz="2000" dirty="0" smtClean="0">
                <a:solidFill>
                  <a:schemeClr val="tx1"/>
                </a:solidFill>
              </a:rPr>
              <a:t> area text box yang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dirubah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Cara </a:t>
            </a:r>
            <a:r>
              <a:rPr lang="en-US" sz="2000" dirty="0" err="1" smtClean="0">
                <a:solidFill>
                  <a:schemeClr val="tx1"/>
                </a:solidFill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Bulleted List </a:t>
            </a:r>
            <a:r>
              <a:rPr lang="en-US" sz="2000" i="1" dirty="0" err="1" smtClean="0">
                <a:solidFill>
                  <a:schemeClr val="tx1"/>
                </a:solidFill>
              </a:rPr>
              <a:t>dari</a:t>
            </a:r>
            <a:r>
              <a:rPr lang="en-US" sz="2000" i="1" dirty="0" smtClean="0">
                <a:solidFill>
                  <a:schemeClr val="tx1"/>
                </a:solidFill>
              </a:rPr>
              <a:t> Text Box :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Format | Bullets and 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i="1" dirty="0" smtClean="0">
                <a:solidFill>
                  <a:schemeClr val="tx1"/>
                </a:solidFill>
              </a:rPr>
              <a:t> menu bar </a:t>
            </a:r>
            <a:r>
              <a:rPr lang="en-US" sz="2000" b="1" i="1" dirty="0" err="1" smtClean="0">
                <a:solidFill>
                  <a:schemeClr val="tx1"/>
                </a:solidFill>
              </a:rPr>
              <a:t>atau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sv-SE" sz="2000" dirty="0" smtClean="0">
                <a:solidFill>
                  <a:schemeClr val="tx1"/>
                </a:solidFill>
              </a:rPr>
              <a:t> Klik kanan pada area text box kemudian pilih </a:t>
            </a:r>
            <a:r>
              <a:rPr lang="sv-SE" sz="2000" b="1" i="1" dirty="0" smtClean="0">
                <a:solidFill>
                  <a:schemeClr val="tx1"/>
                </a:solidFill>
              </a:rPr>
              <a:t>Bullets and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sehingga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muncul</a:t>
            </a:r>
            <a:r>
              <a:rPr lang="en-US" sz="2000" b="1" i="1" dirty="0" smtClean="0">
                <a:solidFill>
                  <a:schemeClr val="tx1"/>
                </a:solidFill>
              </a:rPr>
              <a:t> dialog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seperti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dibawah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ini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0100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153400" cy="5715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</a:rPr>
              <a:t>Pilih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bullets yang </a:t>
            </a:r>
            <a:r>
              <a:rPr lang="en-US" sz="2000" i="1" dirty="0" err="1">
                <a:solidFill>
                  <a:schemeClr val="tx1"/>
                </a:solidFill>
              </a:rPr>
              <a:t>Anda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gunakan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perhatikan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gambar</a:t>
            </a:r>
            <a:endParaRPr lang="en-US" sz="2000" i="1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dibawah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210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3276600" y="1752600"/>
            <a:ext cx="3657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066800" y="1676400"/>
            <a:ext cx="12954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1524000"/>
            <a:ext cx="132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Penomoran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bullet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001000" cy="5638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4714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05200"/>
            <a:ext cx="3657599" cy="27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625</Words>
  <Application>Microsoft Office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Office Theme</vt:lpstr>
      <vt:lpstr>Aspect</vt:lpstr>
      <vt:lpstr>Apex</vt:lpstr>
      <vt:lpstr>1_Office Theme</vt:lpstr>
      <vt:lpstr>Technic</vt:lpstr>
      <vt:lpstr>Median</vt:lpstr>
      <vt:lpstr>Opulent</vt:lpstr>
      <vt:lpstr>Verve</vt:lpstr>
      <vt:lpstr>Origin</vt:lpstr>
      <vt:lpstr>Trek</vt:lpstr>
      <vt:lpstr>Kegiatan belajar 3</vt:lpstr>
      <vt:lpstr>MATERI PEMBELAJARAN</vt:lpstr>
      <vt:lpstr>Slide 3</vt:lpstr>
      <vt:lpstr>Perhatikan gambar di bawah ini :</vt:lpstr>
      <vt:lpstr>Mengenal Fitur-Fitur Presentasi</vt:lpstr>
      <vt:lpstr>Align left (ctrl+l) memberikan efek tulisan rata kiri seperti gambar dibawah ini :</vt:lpstr>
      <vt:lpstr>Slide 7</vt:lpstr>
      <vt:lpstr>Slide 8</vt:lpstr>
      <vt:lpstr>Slide 9</vt:lpstr>
      <vt:lpstr>Slide 10</vt:lpstr>
      <vt:lpstr>Slide 11</vt:lpstr>
      <vt:lpstr>Check list slide number untuk memberikan halaman pada slide presentasi Check list footer dan masukkan tulisan yang akan dijadikan sebagai catatan kaki.</vt:lpstr>
      <vt:lpstr>Perhatikan gambar di bawah ini</vt:lpstr>
      <vt:lpstr>Design/Layout Background (Latar Belakang) Langkah-langkah untuk mengatur latar belakang slide : Klik format | background dari menu bar, atau klik kanan pada slide kemudian pilih background sehingga muncul gambar di bawah ini.</vt:lpstr>
      <vt:lpstr>Pilih warna yang dikehendaki melalui menu dropdown dibawah kotak background fill atau pilih more colors untuk pilihan warna yang lebih variatif. Pilih fill effect dari menu drop-down untuk menambahkan gradient, texture, pattern, picture</vt:lpstr>
      <vt:lpstr>Slide 16</vt:lpstr>
      <vt:lpstr>Slide 17</vt:lpstr>
      <vt:lpstr>Slide 18</vt:lpstr>
      <vt:lpstr>Slide 19</vt:lpstr>
      <vt:lpstr>Untuk membuat presentasi dapat dijalankan terus menerus 1. Klik menu slide show 2. Klik setup show 3. Beri tanda ok (v) pada pilihan loop continuously until ‘esc’ 4. Klik Ok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Kegiatan belajar 3</dc:title>
  <dc:creator>Toshiba</dc:creator>
  <cp:lastModifiedBy>Toshiba</cp:lastModifiedBy>
  <cp:revision>17</cp:revision>
  <dcterms:created xsi:type="dcterms:W3CDTF">2012-03-18T01:18:36Z</dcterms:created>
  <dcterms:modified xsi:type="dcterms:W3CDTF">2012-03-26T13:23:52Z</dcterms:modified>
</cp:coreProperties>
</file>